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140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419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3950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270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9712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599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4199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807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143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52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725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153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970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288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44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73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4735-5AC0-4D14-8BE8-80BE387C5057}" type="datetimeFigureOut">
              <a:rPr lang="pl-PL" smtClean="0"/>
              <a:t>30.11.2016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34371FA-1EEF-4CE2-856E-5E3CA3D1F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106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Dekalog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942203"/>
          </a:xfrm>
        </p:spPr>
        <p:txBody>
          <a:bodyPr>
            <a:normAutofit fontScale="55000" lnSpcReduction="20000"/>
          </a:bodyPr>
          <a:lstStyle/>
          <a:p>
            <a:r>
              <a:rPr lang="pl-PL" sz="4000" dirty="0"/>
              <a:t>Wykład</a:t>
            </a:r>
          </a:p>
          <a:p>
            <a:r>
              <a:rPr lang="pl-PL" sz="4000" dirty="0"/>
              <a:t>Księdza Doktora Marcina Chrostowskiego</a:t>
            </a:r>
          </a:p>
          <a:p>
            <a:r>
              <a:rPr lang="pl-PL" sz="4000" dirty="0"/>
              <a:t>wygłoszony w Parafii pw. NMP z Góry Karmel w Bydgoszczy</a:t>
            </a:r>
          </a:p>
          <a:p>
            <a:r>
              <a:rPr lang="pl-PL" sz="4000" dirty="0"/>
              <a:t>28.11.2016</a:t>
            </a:r>
          </a:p>
          <a:p>
            <a:r>
              <a:rPr lang="pl-PL" sz="4000" dirty="0"/>
              <a:t>z inicjatywy Parafialnego Oddziału Akcji Katolickiej</a:t>
            </a:r>
          </a:p>
          <a:p>
            <a:endParaRPr lang="pl-PL" dirty="0"/>
          </a:p>
        </p:txBody>
      </p:sp>
      <p:pic>
        <p:nvPicPr>
          <p:cNvPr id="4" name="WS750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700" y="1513514"/>
            <a:ext cx="609600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1897" cy="399189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02" y="0"/>
            <a:ext cx="3991897" cy="39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</TotalTime>
  <Words>24</Words>
  <Application>Microsoft Office PowerPoint</Application>
  <PresentationFormat>Panoramiczny</PresentationFormat>
  <Paragraphs>6</Paragraphs>
  <Slides>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Wingdings 3</vt:lpstr>
      <vt:lpstr>Smuga</vt:lpstr>
      <vt:lpstr>Dekalog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Dekalog</dc:title>
  <dc:creator>Krzysztof Panasiuk</dc:creator>
  <cp:lastModifiedBy>Krzysztof Panasiuk</cp:lastModifiedBy>
  <cp:revision>3</cp:revision>
  <dcterms:created xsi:type="dcterms:W3CDTF">2016-11-29T23:16:37Z</dcterms:created>
  <dcterms:modified xsi:type="dcterms:W3CDTF">2016-11-29T23:30:34Z</dcterms:modified>
</cp:coreProperties>
</file>